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62" r:id="rId4"/>
    <p:sldId id="266" r:id="rId5"/>
    <p:sldId id="267" r:id="rId6"/>
    <p:sldId id="268"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73" autoAdjust="0"/>
    <p:restoredTop sz="94660"/>
  </p:normalViewPr>
  <p:slideViewPr>
    <p:cSldViewPr snapToGrid="0">
      <p:cViewPr varScale="1">
        <p:scale>
          <a:sx n="77" d="100"/>
          <a:sy n="77" d="100"/>
        </p:scale>
        <p:origin x="264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93BDBB-85BA-4057-A786-CD3C231D2A89}"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51717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3BDBB-85BA-4057-A786-CD3C231D2A89}"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48410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3BDBB-85BA-4057-A786-CD3C231D2A89}"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64851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3BDBB-85BA-4057-A786-CD3C231D2A89}"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66281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3BDBB-85BA-4057-A786-CD3C231D2A89}"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370695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93BDBB-85BA-4057-A786-CD3C231D2A89}"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220672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93BDBB-85BA-4057-A786-CD3C231D2A89}" type="datetimeFigureOut">
              <a:rPr lang="en-US" smtClean="0"/>
              <a:t>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398576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93BDBB-85BA-4057-A786-CD3C231D2A89}" type="datetimeFigureOut">
              <a:rPr lang="en-US" smtClean="0"/>
              <a:t>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226461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3BDBB-85BA-4057-A786-CD3C231D2A89}" type="datetimeFigureOut">
              <a:rPr lang="en-US" smtClean="0"/>
              <a:t>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56133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D93BDBB-85BA-4057-A786-CD3C231D2A89}"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201693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D93BDBB-85BA-4057-A786-CD3C231D2A89}"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BC31C-A567-4CEA-8F93-DAF0A8BC3519}" type="slidenum">
              <a:rPr lang="en-US" smtClean="0"/>
              <a:t>‹#›</a:t>
            </a:fld>
            <a:endParaRPr lang="en-US"/>
          </a:p>
        </p:txBody>
      </p:sp>
    </p:spTree>
    <p:extLst>
      <p:ext uri="{BB962C8B-B14F-4D97-AF65-F5344CB8AC3E}">
        <p14:creationId xmlns:p14="http://schemas.microsoft.com/office/powerpoint/2010/main" val="424274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D93BDBB-85BA-4057-A786-CD3C231D2A89}" type="datetimeFigureOut">
              <a:rPr lang="en-US" smtClean="0"/>
              <a:t>1/7/20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5ABC31C-A567-4CEA-8F93-DAF0A8BC3519}" type="slidenum">
              <a:rPr lang="en-US" smtClean="0"/>
              <a:t>‹#›</a:t>
            </a:fld>
            <a:endParaRPr lang="en-US"/>
          </a:p>
        </p:txBody>
      </p:sp>
    </p:spTree>
    <p:extLst>
      <p:ext uri="{BB962C8B-B14F-4D97-AF65-F5344CB8AC3E}">
        <p14:creationId xmlns:p14="http://schemas.microsoft.com/office/powerpoint/2010/main" val="2536588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5143F6-82D0-4845-8ADC-A7AA540D8FD0}"/>
              </a:ext>
            </a:extLst>
          </p:cNvPr>
          <p:cNvSpPr txBox="1"/>
          <p:nvPr/>
        </p:nvSpPr>
        <p:spPr>
          <a:xfrm>
            <a:off x="1141698" y="6899225"/>
            <a:ext cx="5489003" cy="1446550"/>
          </a:xfrm>
          <a:prstGeom prst="rect">
            <a:avLst/>
          </a:prstGeom>
          <a:noFill/>
        </p:spPr>
        <p:txBody>
          <a:bodyPr wrap="none" rtlCol="0">
            <a:spAutoFit/>
          </a:bodyPr>
          <a:lstStyle/>
          <a:p>
            <a:pPr algn="ctr"/>
            <a:r>
              <a:rPr lang="en-US" sz="8800" b="1" dirty="0">
                <a:ln>
                  <a:solidFill>
                    <a:schemeClr val="tx1"/>
                  </a:solidFill>
                </a:ln>
                <a:solidFill>
                  <a:schemeClr val="bg1"/>
                </a:solidFill>
                <a:latin typeface="Century Gothic" panose="020B0502020202020204" pitchFamily="34" charset="0"/>
              </a:rPr>
              <a:t>TYPE HERE</a:t>
            </a:r>
          </a:p>
        </p:txBody>
      </p:sp>
    </p:spTree>
    <p:extLst>
      <p:ext uri="{BB962C8B-B14F-4D97-AF65-F5344CB8AC3E}">
        <p14:creationId xmlns:p14="http://schemas.microsoft.com/office/powerpoint/2010/main" val="318328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57BFF-EE33-4A73-937B-09B4F007DF63}"/>
              </a:ext>
            </a:extLst>
          </p:cNvPr>
          <p:cNvSpPr txBox="1"/>
          <p:nvPr/>
        </p:nvSpPr>
        <p:spPr>
          <a:xfrm>
            <a:off x="1270000" y="2056084"/>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
        <p:nvSpPr>
          <p:cNvPr id="3" name="TextBox 2">
            <a:extLst>
              <a:ext uri="{FF2B5EF4-FFF2-40B4-BE49-F238E27FC236}">
                <a16:creationId xmlns:a16="http://schemas.microsoft.com/office/drawing/2014/main" id="{279E0995-EC83-42C4-815F-61A7F5DA1220}"/>
              </a:ext>
            </a:extLst>
          </p:cNvPr>
          <p:cNvSpPr txBox="1"/>
          <p:nvPr/>
        </p:nvSpPr>
        <p:spPr>
          <a:xfrm>
            <a:off x="1270000" y="3469486"/>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
        <p:nvSpPr>
          <p:cNvPr id="4" name="TextBox 3">
            <a:extLst>
              <a:ext uri="{FF2B5EF4-FFF2-40B4-BE49-F238E27FC236}">
                <a16:creationId xmlns:a16="http://schemas.microsoft.com/office/drawing/2014/main" id="{7E2684ED-5421-4A8B-8E13-32D1621BD571}"/>
              </a:ext>
            </a:extLst>
          </p:cNvPr>
          <p:cNvSpPr txBox="1"/>
          <p:nvPr/>
        </p:nvSpPr>
        <p:spPr>
          <a:xfrm>
            <a:off x="1270000" y="6243456"/>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
        <p:nvSpPr>
          <p:cNvPr id="5" name="TextBox 4">
            <a:extLst>
              <a:ext uri="{FF2B5EF4-FFF2-40B4-BE49-F238E27FC236}">
                <a16:creationId xmlns:a16="http://schemas.microsoft.com/office/drawing/2014/main" id="{0849E34E-30BC-479B-9B30-75844F38435A}"/>
              </a:ext>
            </a:extLst>
          </p:cNvPr>
          <p:cNvSpPr txBox="1"/>
          <p:nvPr/>
        </p:nvSpPr>
        <p:spPr>
          <a:xfrm>
            <a:off x="1270000" y="7145489"/>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
        <p:nvSpPr>
          <p:cNvPr id="6" name="TextBox 5">
            <a:extLst>
              <a:ext uri="{FF2B5EF4-FFF2-40B4-BE49-F238E27FC236}">
                <a16:creationId xmlns:a16="http://schemas.microsoft.com/office/drawing/2014/main" id="{F08840F3-3A3B-48E0-845B-B9F5C1E6C15C}"/>
              </a:ext>
            </a:extLst>
          </p:cNvPr>
          <p:cNvSpPr txBox="1"/>
          <p:nvPr/>
        </p:nvSpPr>
        <p:spPr>
          <a:xfrm>
            <a:off x="1270000" y="8053156"/>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Tree>
    <p:extLst>
      <p:ext uri="{BB962C8B-B14F-4D97-AF65-F5344CB8AC3E}">
        <p14:creationId xmlns:p14="http://schemas.microsoft.com/office/powerpoint/2010/main" val="204090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91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0C783A-1A80-4C05-A291-665274FC0A29}"/>
              </a:ext>
            </a:extLst>
          </p:cNvPr>
          <p:cNvSpPr txBox="1"/>
          <p:nvPr/>
        </p:nvSpPr>
        <p:spPr>
          <a:xfrm>
            <a:off x="693906" y="512323"/>
            <a:ext cx="6394315" cy="7171194"/>
          </a:xfrm>
          <a:prstGeom prst="rect">
            <a:avLst/>
          </a:prstGeom>
          <a:noFill/>
        </p:spPr>
        <p:txBody>
          <a:bodyPr wrap="square" rtlCol="0">
            <a:spAutoFit/>
          </a:bodyPr>
          <a:lstStyle/>
          <a:p>
            <a:r>
              <a:rPr lang="en-US" sz="2400" dirty="0"/>
              <a:t>Teacher Troubleshooting Notes:</a:t>
            </a:r>
          </a:p>
          <a:p>
            <a:endParaRPr lang="en-US" dirty="0"/>
          </a:p>
          <a:p>
            <a:r>
              <a:rPr lang="en-US" u="sng" dirty="0"/>
              <a:t>If the background images aren’t showing up when printed…</a:t>
            </a:r>
          </a:p>
          <a:p>
            <a:pPr marL="285750" indent="-285750">
              <a:buFont typeface="Arial" panose="020B0604020202020204" pitchFamily="34" charset="0"/>
              <a:buChar char="•"/>
            </a:pPr>
            <a:r>
              <a:rPr lang="en-US" dirty="0"/>
              <a:t>Make sure you save the finished PowerPoint file as a PDF, then open the PDF and print from there.</a:t>
            </a:r>
          </a:p>
          <a:p>
            <a:pPr marL="285750" indent="-285750">
              <a:buFont typeface="Arial" panose="020B0604020202020204" pitchFamily="34" charset="0"/>
              <a:buChar char="•"/>
            </a:pPr>
            <a:r>
              <a:rPr lang="en-US" dirty="0"/>
              <a:t>Make sure you aren’t inadvertently “hiding background graphics.” Go to the “Design” tab, then “Format Background,” and ensure the “Hide Background Graphics” option is NOT selected.</a:t>
            </a:r>
          </a:p>
          <a:p>
            <a:pPr marL="285750" indent="-285750">
              <a:buFont typeface="Arial" panose="020B0604020202020204" pitchFamily="34" charset="0"/>
              <a:buChar char="•"/>
            </a:pPr>
            <a:r>
              <a:rPr lang="en-US" dirty="0"/>
              <a:t>You could also try saving the slides as JPEG images. To do so:</a:t>
            </a:r>
          </a:p>
          <a:p>
            <a:pPr marL="800100" lvl="1" indent="-342900">
              <a:buFont typeface="+mj-lt"/>
              <a:buAutoNum type="arabicPeriod"/>
            </a:pPr>
            <a:r>
              <a:rPr lang="en-US" dirty="0"/>
              <a:t>Have the desired slide selected.</a:t>
            </a:r>
          </a:p>
          <a:p>
            <a:pPr marL="800100" lvl="1" indent="-342900">
              <a:buFont typeface="+mj-lt"/>
              <a:buAutoNum type="arabicPeriod"/>
            </a:pPr>
            <a:r>
              <a:rPr lang="en-US" dirty="0"/>
              <a:t>Go to File &gt; Save As</a:t>
            </a:r>
          </a:p>
          <a:p>
            <a:pPr marL="800100" lvl="1" indent="-342900">
              <a:buFont typeface="+mj-lt"/>
              <a:buAutoNum type="arabicPeriod"/>
            </a:pPr>
            <a:r>
              <a:rPr lang="en-US" dirty="0"/>
              <a:t>Change the file type to “jpeg”, save</a:t>
            </a:r>
          </a:p>
          <a:p>
            <a:pPr marL="800100" lvl="1" indent="-342900">
              <a:buFont typeface="+mj-lt"/>
              <a:buAutoNum type="arabicPeriod"/>
            </a:pPr>
            <a:r>
              <a:rPr lang="en-US" dirty="0"/>
              <a:t>On the “Home” tab, add a “new slide”</a:t>
            </a:r>
          </a:p>
          <a:p>
            <a:pPr marL="800100" lvl="1" indent="-342900">
              <a:buFont typeface="+mj-lt"/>
              <a:buAutoNum type="arabicPeriod"/>
            </a:pPr>
            <a:r>
              <a:rPr lang="en-US" dirty="0"/>
              <a:t>On the “Insert” tab, go to “pictures” and insert the jpeg you just saved.</a:t>
            </a:r>
          </a:p>
          <a:p>
            <a:pPr marL="800100" lvl="1" indent="-342900">
              <a:buFont typeface="+mj-lt"/>
              <a:buAutoNum type="arabicPeriod"/>
            </a:pPr>
            <a:r>
              <a:rPr lang="en-US" dirty="0"/>
              <a:t>Print the new slide.</a:t>
            </a:r>
          </a:p>
          <a:p>
            <a:endParaRPr lang="en-US" dirty="0"/>
          </a:p>
          <a:p>
            <a:r>
              <a:rPr lang="en-US" dirty="0"/>
              <a:t>OR… use the following two slides instead.</a:t>
            </a:r>
          </a:p>
          <a:p>
            <a:r>
              <a:rPr lang="en-US" sz="1400" dirty="0"/>
              <a:t>The following two slides appear to be the exact same as the first two slides. HOWEVER, there is a slight difference: the images have NOT been set as the background. Instead, they are jpeg images inserted onto the slides. If you’re having trouble with the first two slides printing correctly, you can try using the following two slides. The downside of using the following two slides is that the images are moveable: so students can inadvertently move the images and therefore not have them be aligned properly.</a:t>
            </a:r>
          </a:p>
        </p:txBody>
      </p:sp>
    </p:spTree>
    <p:extLst>
      <p:ext uri="{BB962C8B-B14F-4D97-AF65-F5344CB8AC3E}">
        <p14:creationId xmlns:p14="http://schemas.microsoft.com/office/powerpoint/2010/main" val="417177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75F185E-3DC2-4464-861F-F927B6B32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9" name="TextBox 8">
            <a:extLst>
              <a:ext uri="{FF2B5EF4-FFF2-40B4-BE49-F238E27FC236}">
                <a16:creationId xmlns:a16="http://schemas.microsoft.com/office/drawing/2014/main" id="{840CCACB-6DE8-4FCD-9E32-84B0956B723A}"/>
              </a:ext>
            </a:extLst>
          </p:cNvPr>
          <p:cNvSpPr txBox="1"/>
          <p:nvPr/>
        </p:nvSpPr>
        <p:spPr>
          <a:xfrm>
            <a:off x="1141698" y="6899225"/>
            <a:ext cx="5489003" cy="1446550"/>
          </a:xfrm>
          <a:prstGeom prst="rect">
            <a:avLst/>
          </a:prstGeom>
          <a:noFill/>
        </p:spPr>
        <p:txBody>
          <a:bodyPr wrap="none" rtlCol="0">
            <a:spAutoFit/>
          </a:bodyPr>
          <a:lstStyle/>
          <a:p>
            <a:pPr algn="ctr"/>
            <a:r>
              <a:rPr lang="en-US" sz="8800" b="1" dirty="0">
                <a:ln>
                  <a:solidFill>
                    <a:schemeClr val="tx1"/>
                  </a:solidFill>
                </a:ln>
                <a:solidFill>
                  <a:schemeClr val="bg1"/>
                </a:solidFill>
                <a:latin typeface="Century Gothic" panose="020B0502020202020204" pitchFamily="34" charset="0"/>
              </a:rPr>
              <a:t>TYPE HERE</a:t>
            </a:r>
          </a:p>
        </p:txBody>
      </p:sp>
    </p:spTree>
    <p:extLst>
      <p:ext uri="{BB962C8B-B14F-4D97-AF65-F5344CB8AC3E}">
        <p14:creationId xmlns:p14="http://schemas.microsoft.com/office/powerpoint/2010/main" val="293795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6DA611E-6186-4193-98F2-5683AD077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TextBox 3">
            <a:extLst>
              <a:ext uri="{FF2B5EF4-FFF2-40B4-BE49-F238E27FC236}">
                <a16:creationId xmlns:a16="http://schemas.microsoft.com/office/drawing/2014/main" id="{89820A16-B970-454A-970C-A627C23DF54A}"/>
              </a:ext>
            </a:extLst>
          </p:cNvPr>
          <p:cNvSpPr txBox="1"/>
          <p:nvPr/>
        </p:nvSpPr>
        <p:spPr>
          <a:xfrm>
            <a:off x="1270000" y="2056084"/>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
        <p:nvSpPr>
          <p:cNvPr id="5" name="TextBox 4">
            <a:extLst>
              <a:ext uri="{FF2B5EF4-FFF2-40B4-BE49-F238E27FC236}">
                <a16:creationId xmlns:a16="http://schemas.microsoft.com/office/drawing/2014/main" id="{AD55707B-54C0-43C5-BABE-29C215A76512}"/>
              </a:ext>
            </a:extLst>
          </p:cNvPr>
          <p:cNvSpPr txBox="1"/>
          <p:nvPr/>
        </p:nvSpPr>
        <p:spPr>
          <a:xfrm>
            <a:off x="1270000" y="3469486"/>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
        <p:nvSpPr>
          <p:cNvPr id="6" name="TextBox 5">
            <a:extLst>
              <a:ext uri="{FF2B5EF4-FFF2-40B4-BE49-F238E27FC236}">
                <a16:creationId xmlns:a16="http://schemas.microsoft.com/office/drawing/2014/main" id="{84549166-A5A6-4F97-8663-D6DDD50239EB}"/>
              </a:ext>
            </a:extLst>
          </p:cNvPr>
          <p:cNvSpPr txBox="1"/>
          <p:nvPr/>
        </p:nvSpPr>
        <p:spPr>
          <a:xfrm>
            <a:off x="1270000" y="6243456"/>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
        <p:nvSpPr>
          <p:cNvPr id="7" name="TextBox 6">
            <a:extLst>
              <a:ext uri="{FF2B5EF4-FFF2-40B4-BE49-F238E27FC236}">
                <a16:creationId xmlns:a16="http://schemas.microsoft.com/office/drawing/2014/main" id="{6BAE25E4-7876-4A1A-A4E0-346B9850C37C}"/>
              </a:ext>
            </a:extLst>
          </p:cNvPr>
          <p:cNvSpPr txBox="1"/>
          <p:nvPr/>
        </p:nvSpPr>
        <p:spPr>
          <a:xfrm>
            <a:off x="1270000" y="7145489"/>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
        <p:nvSpPr>
          <p:cNvPr id="8" name="TextBox 7">
            <a:extLst>
              <a:ext uri="{FF2B5EF4-FFF2-40B4-BE49-F238E27FC236}">
                <a16:creationId xmlns:a16="http://schemas.microsoft.com/office/drawing/2014/main" id="{3A4452D3-4DAD-4DB2-ABF8-942EAE90E6C3}"/>
              </a:ext>
            </a:extLst>
          </p:cNvPr>
          <p:cNvSpPr txBox="1"/>
          <p:nvPr/>
        </p:nvSpPr>
        <p:spPr>
          <a:xfrm>
            <a:off x="1270000" y="8053156"/>
            <a:ext cx="5635171" cy="372410"/>
          </a:xfrm>
          <a:prstGeom prst="rect">
            <a:avLst/>
          </a:prstGeom>
          <a:noFill/>
        </p:spPr>
        <p:txBody>
          <a:bodyPr wrap="square" rtlCol="0">
            <a:spAutoFit/>
          </a:bodyPr>
          <a:lstStyle/>
          <a:p>
            <a:r>
              <a:rPr lang="en-US" sz="1820" dirty="0">
                <a:latin typeface="Century Gothic" panose="020B0502020202020204" pitchFamily="34" charset="0"/>
              </a:rPr>
              <a:t>Type here</a:t>
            </a:r>
          </a:p>
        </p:txBody>
      </p:sp>
    </p:spTree>
    <p:extLst>
      <p:ext uri="{BB962C8B-B14F-4D97-AF65-F5344CB8AC3E}">
        <p14:creationId xmlns:p14="http://schemas.microsoft.com/office/powerpoint/2010/main" val="12969511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1346</TotalTime>
  <Words>275</Words>
  <Application>Microsoft Macintosh PowerPoint</Application>
  <PresentationFormat>Custom</PresentationFormat>
  <Paragraphs>27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Friermood</dc:creator>
  <cp:lastModifiedBy>BEHITER, MARY</cp:lastModifiedBy>
  <cp:revision>17</cp:revision>
  <dcterms:created xsi:type="dcterms:W3CDTF">2017-12-30T20:26:37Z</dcterms:created>
  <dcterms:modified xsi:type="dcterms:W3CDTF">2020-01-07T17:55:20Z</dcterms:modified>
</cp:coreProperties>
</file>